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88638" cy="15124113"/>
  <p:notesSz cx="6669088" cy="9872663"/>
  <p:defaultTextStyle>
    <a:defPPr>
      <a:defRPr lang="nl-NL"/>
    </a:defPPr>
    <a:lvl1pPr algn="l" defTabSz="7366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736600" indent="-279400" algn="l" defTabSz="7366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1474788" indent="-560388" algn="l" defTabSz="7366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2211388" indent="-839788" algn="l" defTabSz="7366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2949575" indent="-1120775" algn="l" defTabSz="7366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B"/>
    <a:srgbClr val="6B1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51" d="100"/>
          <a:sy n="51" d="100"/>
        </p:scale>
        <p:origin x="-3126" y="-396"/>
      </p:cViewPr>
      <p:guideLst>
        <p:guide orient="horz" pos="4763"/>
        <p:guide pos="33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0"/>
            <a:ext cx="2890665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8BBB502-E4B6-489C-8C44-D2955096CAF7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890665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376899"/>
            <a:ext cx="2890665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C1AE04C-9A7E-4B78-8CD9-F438AC61CE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522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90665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 bwMode="auto">
          <a:xfrm>
            <a:off x="3776866" y="0"/>
            <a:ext cx="2890665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5522B2C-7A65-4919-8498-F1C78ECD1D69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027238" y="739775"/>
            <a:ext cx="261620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 bwMode="auto">
          <a:xfrm>
            <a:off x="666598" y="4689239"/>
            <a:ext cx="5335893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xfrm>
            <a:off x="0" y="9376899"/>
            <a:ext cx="2890665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 bwMode="auto">
          <a:xfrm>
            <a:off x="3776866" y="9376899"/>
            <a:ext cx="2890665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27" tIns="45214" rIns="90427" bIns="452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E74BE5E-DA94-47A9-B0B6-4A4E26B6DE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08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36600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600" algn="l" defTabSz="736600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788" algn="l" defTabSz="736600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1388" algn="l" defTabSz="736600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9575" algn="l" defTabSz="736600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48" y="4698279"/>
            <a:ext cx="9085342" cy="3241882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603296" y="8570331"/>
            <a:ext cx="7482047" cy="38650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026A8-FB92-452B-B5AE-17EEF7A92D08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B169-A6C7-4CC6-BD90-7FE23B49F1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FDEC6-202B-4811-A6D9-08E24519453F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5A58D-2C7A-4E4B-A247-6E4D3FA818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59363" y="1337363"/>
            <a:ext cx="2809479" cy="28455739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5361" y="1337363"/>
            <a:ext cx="8255859" cy="28455739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E6DEA-FC36-47CD-AACD-318FA53A1B7E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4E4E-6E58-4F09-8C34-2951B5A0B6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CA4A6-F42E-49EA-A345-E4564DED51B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7D23-8AB0-4FA6-8EAE-A7E9DC1EEE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329" y="9718644"/>
            <a:ext cx="9085342" cy="3003817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4329" y="6410245"/>
            <a:ext cx="9085342" cy="330839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4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92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39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985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31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478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24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970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6E4F2-D5E2-40E4-9E91-2C245520A04B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DBF0F-CBD7-4DF7-87DB-7B188E4396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5361" y="7782617"/>
            <a:ext cx="5531741" cy="2201048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35245" y="7782617"/>
            <a:ext cx="5533597" cy="2201048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56A2-C94F-47D4-BB9D-068A863DB4E8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07BF-23AC-423A-97BB-8D1C357952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432" y="605666"/>
            <a:ext cx="9619774" cy="2520686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4432" y="3385422"/>
            <a:ext cx="4722671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4432" y="4796304"/>
            <a:ext cx="4722671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429680" y="3385422"/>
            <a:ext cx="4724526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429680" y="4796304"/>
            <a:ext cx="4724526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685B1-E54B-4B81-8B5B-77ECF909E2C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CB6C-B4E6-4239-8F63-D1411B8E3A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CC0A-3965-4E09-9452-D51512640E6C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6BFA9-C11D-44BD-8878-72E0E02653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7BB59-AE5E-41AA-B7B6-F7B4E580E7A0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D8275-A9E6-4DFC-A6A1-F15B939163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433" y="602164"/>
            <a:ext cx="3516488" cy="256269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78960" y="602165"/>
            <a:ext cx="5975246" cy="1290801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4433" y="3164862"/>
            <a:ext cx="3516488" cy="10345315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6BDD-DAC9-4CB2-8ED5-E491C0706ECB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7C0A-3CC6-4E83-BB39-3DDEE95D40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048" y="10586879"/>
            <a:ext cx="6413183" cy="124984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095048" y="1351367"/>
            <a:ext cx="6413183" cy="9074468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7464" indent="0">
              <a:buNone/>
              <a:defRPr sz="4500"/>
            </a:lvl2pPr>
            <a:lvl3pPr marL="1474927" indent="0">
              <a:buNone/>
              <a:defRPr sz="3900"/>
            </a:lvl3pPr>
            <a:lvl4pPr marL="2212391" indent="0">
              <a:buNone/>
              <a:defRPr sz="3200"/>
            </a:lvl4pPr>
            <a:lvl5pPr marL="2949854" indent="0">
              <a:buNone/>
              <a:defRPr sz="3200"/>
            </a:lvl5pPr>
            <a:lvl6pPr marL="3687318" indent="0">
              <a:buNone/>
              <a:defRPr sz="3200"/>
            </a:lvl6pPr>
            <a:lvl7pPr marL="4424782" indent="0">
              <a:buNone/>
              <a:defRPr sz="3200"/>
            </a:lvl7pPr>
            <a:lvl8pPr marL="5162245" indent="0">
              <a:buNone/>
              <a:defRPr sz="3200"/>
            </a:lvl8pPr>
            <a:lvl9pPr marL="5899709" indent="0">
              <a:buNone/>
              <a:defRPr sz="32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095048" y="11836720"/>
            <a:ext cx="6413183" cy="1774982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7EED-1419-425F-A5A6-F5DF94B7793E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6148C-370A-42A5-8B91-550B05E6E99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34988" y="606425"/>
            <a:ext cx="961866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18662" cy="998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34988" y="14017625"/>
            <a:ext cx="2493962" cy="804863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l" defTabSz="73746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B8044F-3B92-48D2-8A7F-33040633E449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51250" y="14017625"/>
            <a:ext cx="3386138" cy="804863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ctr" defTabSz="73746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659688" y="14017625"/>
            <a:ext cx="2493962" cy="804863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r" defTabSz="73746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BA9510-D6BF-44DE-B16F-A8A59C177C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600" rtl="0" eaLnBrk="0" fontAlgn="base" hangingPunct="0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366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2pPr>
      <a:lvl3pPr algn="ctr" defTabSz="7366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3pPr>
      <a:lvl4pPr algn="ctr" defTabSz="7366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4pPr>
      <a:lvl5pPr algn="ctr" defTabSz="7366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5pPr>
      <a:lvl6pPr marL="457200" algn="ctr" defTabSz="736600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6pPr>
      <a:lvl7pPr marL="914400" algn="ctr" defTabSz="736600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7pPr>
      <a:lvl8pPr marL="1371600" algn="ctr" defTabSz="736600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8pPr>
      <a:lvl9pPr marL="1828800" algn="ctr" defTabSz="736600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</a:defRPr>
      </a:lvl9pPr>
    </p:titleStyle>
    <p:bodyStyle>
      <a:lvl1pPr marL="552450" indent="-552450" algn="l" defTabSz="7366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7366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7366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688" indent="-368300" algn="l" defTabSz="7366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7366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ctrTitle"/>
          </p:nvPr>
        </p:nvSpPr>
        <p:spPr>
          <a:xfrm>
            <a:off x="-37321" y="2023964"/>
            <a:ext cx="10688638" cy="12889432"/>
          </a:xfrm>
        </p:spPr>
        <p:txBody>
          <a:bodyPr anchor="t"/>
          <a:lstStyle/>
          <a:p>
            <a:pPr algn="l"/>
            <a:r>
              <a:rPr lang="nl-NL" sz="6000" b="1" dirty="0" smtClean="0">
                <a:solidFill>
                  <a:srgbClr val="6B196A"/>
                </a:solidFill>
                <a:latin typeface="Verdana" pitchFamily="34" charset="0"/>
              </a:rPr>
              <a:t>				</a:t>
            </a:r>
            <a:r>
              <a:rPr lang="nl-NL" sz="6000" b="1" dirty="0" err="1" smtClean="0">
                <a:solidFill>
                  <a:srgbClr val="6B196A"/>
                </a:solidFill>
                <a:latin typeface="Verdana" pitchFamily="34" charset="0"/>
              </a:rPr>
              <a:t>Sportkids</a:t>
            </a:r>
            <a:r>
              <a:rPr lang="nl-NL" sz="6000" b="1" dirty="0" smtClean="0">
                <a:solidFill>
                  <a:srgbClr val="6B196A"/>
                </a:solidFill>
                <a:latin typeface="Verdana" pitchFamily="34" charset="0"/>
              </a:rPr>
              <a:t>       			       Gieten 2017</a:t>
            </a:r>
            <a:br>
              <a:rPr lang="nl-NL" sz="6000" b="1" dirty="0" smtClean="0">
                <a:solidFill>
                  <a:srgbClr val="6B196A"/>
                </a:solidFill>
                <a:latin typeface="Verdana" pitchFamily="34" charset="0"/>
              </a:rPr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3600" b="1" dirty="0" smtClean="0">
                <a:solidFill>
                  <a:srgbClr val="CC006B"/>
                </a:solidFill>
              </a:rPr>
              <a:t>Waar:		</a:t>
            </a:r>
            <a:r>
              <a:rPr lang="nl-NL" sz="3600" dirty="0" smtClean="0"/>
              <a:t>Sporthal de Goorns Gieten </a:t>
            </a:r>
            <a:br>
              <a:rPr lang="nl-NL" sz="3600" dirty="0" smtClean="0"/>
            </a:br>
            <a:r>
              <a:rPr lang="nl-NL" sz="3600" dirty="0"/>
              <a:t/>
            </a:r>
            <a:br>
              <a:rPr lang="nl-NL" sz="3600" dirty="0"/>
            </a:br>
            <a:r>
              <a:rPr lang="nl-NL" sz="3600" b="1" dirty="0" smtClean="0">
                <a:solidFill>
                  <a:srgbClr val="CC006B"/>
                </a:solidFill>
              </a:rPr>
              <a:t>Voor wie:	</a:t>
            </a:r>
            <a:r>
              <a:rPr lang="nl-NL" sz="3600" dirty="0" smtClean="0"/>
              <a:t>Peuters (2-4 jaar) en de groepen </a:t>
            </a:r>
            <a:r>
              <a:rPr lang="nl-NL" sz="3600" dirty="0"/>
              <a:t>1 t/m </a:t>
            </a:r>
            <a:r>
              <a:rPr lang="nl-NL" sz="3600" dirty="0" smtClean="0"/>
              <a:t>8</a:t>
            </a:r>
            <a:br>
              <a:rPr lang="nl-NL" sz="3600" dirty="0" smtClean="0"/>
            </a:b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b="1" dirty="0">
                <a:solidFill>
                  <a:srgbClr val="CC006B"/>
                </a:solidFill>
              </a:rPr>
              <a:t>W</a:t>
            </a:r>
            <a:r>
              <a:rPr lang="nl-NL" sz="3600" b="1" dirty="0" smtClean="0">
                <a:solidFill>
                  <a:srgbClr val="CC006B"/>
                </a:solidFill>
              </a:rPr>
              <a:t>anneer</a:t>
            </a:r>
            <a:r>
              <a:rPr lang="nl-NL" sz="3600" b="1" dirty="0">
                <a:solidFill>
                  <a:srgbClr val="CC006B"/>
                </a:solidFill>
              </a:rPr>
              <a:t>:</a:t>
            </a:r>
            <a:r>
              <a:rPr lang="nl-NL" sz="3600" dirty="0">
                <a:solidFill>
                  <a:srgbClr val="CC006B"/>
                </a:solidFill>
              </a:rPr>
              <a:t> </a:t>
            </a:r>
            <a:r>
              <a:rPr lang="nl-NL" sz="3600" dirty="0" smtClean="0">
                <a:solidFill>
                  <a:srgbClr val="CC006B"/>
                </a:solidFill>
              </a:rPr>
              <a:t>	</a:t>
            </a:r>
            <a:r>
              <a:rPr lang="nl-NL" sz="3600" dirty="0" smtClean="0"/>
              <a:t>Dinsdag 25 april, </a:t>
            </a:r>
            <a:r>
              <a:rPr lang="nl-NL" sz="3600" dirty="0"/>
              <a:t>in de </a:t>
            </a:r>
            <a:r>
              <a:rPr lang="nl-NL" sz="3600" dirty="0" smtClean="0"/>
              <a:t>meivakantie</a:t>
            </a:r>
            <a:br>
              <a:rPr lang="nl-NL" sz="3600" dirty="0" smtClean="0"/>
            </a:br>
            <a:r>
              <a:rPr lang="nl-NL" sz="3600" dirty="0"/>
              <a:t/>
            </a:r>
            <a:br>
              <a:rPr lang="nl-NL" sz="3600" dirty="0"/>
            </a:br>
            <a:r>
              <a:rPr lang="nl-NL" sz="3600" b="1" dirty="0" smtClean="0">
                <a:solidFill>
                  <a:srgbClr val="CC006B"/>
                </a:solidFill>
              </a:rPr>
              <a:t>Wat</a:t>
            </a:r>
            <a:r>
              <a:rPr lang="nl-NL" sz="3600" b="1" dirty="0">
                <a:solidFill>
                  <a:srgbClr val="CC006B"/>
                </a:solidFill>
              </a:rPr>
              <a:t>:</a:t>
            </a:r>
            <a:r>
              <a:rPr lang="nl-NL" sz="3600" dirty="0">
                <a:solidFill>
                  <a:srgbClr val="CC006B"/>
                </a:solidFill>
              </a:rPr>
              <a:t> </a:t>
            </a:r>
            <a:r>
              <a:rPr lang="nl-NL" sz="3600" dirty="0" smtClean="0">
                <a:solidFill>
                  <a:srgbClr val="CC006B"/>
                </a:solidFill>
              </a:rPr>
              <a:t>		</a:t>
            </a:r>
            <a:r>
              <a:rPr lang="nl-NL" sz="3600" dirty="0" smtClean="0"/>
              <a:t>Klimmen, touwzwaaien</a:t>
            </a:r>
            <a:r>
              <a:rPr lang="nl-NL" sz="3600" dirty="0"/>
              <a:t>, </a:t>
            </a:r>
            <a:r>
              <a:rPr lang="nl-NL" sz="3600" smtClean="0"/>
              <a:t>tumblingbaan, 					freerunnen, balsporten </a:t>
            </a:r>
            <a:r>
              <a:rPr lang="nl-NL" sz="3600" dirty="0" smtClean="0"/>
              <a:t>en nog veel meer!  </a:t>
            </a:r>
            <a:r>
              <a:rPr lang="nl-NL" sz="3600" dirty="0"/>
              <a:t/>
            </a:r>
            <a:br>
              <a:rPr lang="nl-NL" sz="3600" dirty="0"/>
            </a:b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b="1" dirty="0" smtClean="0">
                <a:solidFill>
                  <a:srgbClr val="CC006B"/>
                </a:solidFill>
              </a:rPr>
              <a:t>Tijd</a:t>
            </a:r>
            <a:r>
              <a:rPr lang="nl-NL" sz="3600" b="1" dirty="0">
                <a:solidFill>
                  <a:srgbClr val="CC006B"/>
                </a:solidFill>
              </a:rPr>
              <a:t>:</a:t>
            </a:r>
            <a:r>
              <a:rPr lang="nl-NL" sz="3600" dirty="0">
                <a:solidFill>
                  <a:srgbClr val="CC006B"/>
                </a:solidFill>
              </a:rPr>
              <a:t> </a:t>
            </a:r>
            <a:r>
              <a:rPr lang="nl-NL" sz="3600" dirty="0" smtClean="0">
                <a:solidFill>
                  <a:srgbClr val="CC006B"/>
                </a:solidFill>
              </a:rPr>
              <a:t>	</a:t>
            </a:r>
            <a:r>
              <a:rPr lang="nl-NL" sz="3600" dirty="0">
                <a:solidFill>
                  <a:srgbClr val="CC006B"/>
                </a:solidFill>
              </a:rPr>
              <a:t>	</a:t>
            </a:r>
            <a:r>
              <a:rPr lang="nl-NL" sz="3600" dirty="0" smtClean="0"/>
              <a:t>Peuters met ouders	 	  9.15 - 10.00 uur</a:t>
            </a:r>
            <a:r>
              <a:rPr lang="nl-NL" sz="3600" dirty="0" smtClean="0">
                <a:solidFill>
                  <a:srgbClr val="CC006B"/>
                </a:solidFill>
              </a:rPr>
              <a:t/>
            </a:r>
            <a:br>
              <a:rPr lang="nl-NL" sz="3600" dirty="0" smtClean="0">
                <a:solidFill>
                  <a:srgbClr val="CC006B"/>
                </a:solidFill>
              </a:rPr>
            </a:br>
            <a:r>
              <a:rPr lang="nl-NL" sz="3600" dirty="0" smtClean="0">
                <a:solidFill>
                  <a:srgbClr val="CC006B"/>
                </a:solidFill>
              </a:rPr>
              <a:t>			</a:t>
            </a:r>
            <a:r>
              <a:rPr lang="nl-NL" sz="3600" dirty="0" smtClean="0"/>
              <a:t>Groep </a:t>
            </a:r>
            <a:r>
              <a:rPr lang="nl-NL" sz="3600" dirty="0"/>
              <a:t>1 t/m 4</a:t>
            </a:r>
            <a:r>
              <a:rPr lang="nl-NL" sz="3600" dirty="0" smtClean="0"/>
              <a:t>    		10:15 - 11:30 uur</a:t>
            </a:r>
            <a:br>
              <a:rPr lang="nl-NL" sz="3600" dirty="0" smtClean="0"/>
            </a:br>
            <a:r>
              <a:rPr lang="nl-NL" sz="3600" dirty="0"/>
              <a:t>	</a:t>
            </a:r>
            <a:r>
              <a:rPr lang="nl-NL" sz="3600" dirty="0" smtClean="0"/>
              <a:t>		Groep 5 t/m 8			11:45 - 13:00 uur</a:t>
            </a:r>
            <a:r>
              <a:rPr lang="nl-NL" sz="3600" dirty="0"/>
              <a:t/>
            </a:r>
            <a:br>
              <a:rPr lang="nl-NL" sz="3600" dirty="0"/>
            </a:br>
            <a:r>
              <a:rPr lang="nl-NL" sz="3600" dirty="0"/>
              <a:t/>
            </a:r>
            <a:br>
              <a:rPr lang="nl-NL" sz="3600" dirty="0"/>
            </a:br>
            <a:r>
              <a:rPr lang="nl-NL" sz="3600" b="1" dirty="0" smtClean="0">
                <a:solidFill>
                  <a:srgbClr val="CC006B"/>
                </a:solidFill>
              </a:rPr>
              <a:t>Door </a:t>
            </a:r>
            <a:r>
              <a:rPr lang="nl-NL" sz="3600" b="1" dirty="0">
                <a:solidFill>
                  <a:srgbClr val="CC006B"/>
                </a:solidFill>
              </a:rPr>
              <a:t>wie: </a:t>
            </a:r>
            <a:r>
              <a:rPr lang="nl-NL" sz="3600" b="1" dirty="0" smtClean="0">
                <a:solidFill>
                  <a:srgbClr val="CC006B"/>
                </a:solidFill>
              </a:rPr>
              <a:t>  </a:t>
            </a:r>
            <a:r>
              <a:rPr lang="nl-NL" sz="3600" dirty="0" smtClean="0"/>
              <a:t>Sportcombi’s van </a:t>
            </a:r>
            <a:r>
              <a:rPr lang="nl-NL" sz="3600" dirty="0"/>
              <a:t>de gemeente Aa en </a:t>
            </a:r>
            <a:r>
              <a:rPr lang="nl-NL" sz="3600" dirty="0" smtClean="0"/>
              <a:t>Hunze</a:t>
            </a:r>
            <a:br>
              <a:rPr lang="nl-NL" sz="3600" dirty="0" smtClean="0"/>
            </a:br>
            <a:r>
              <a:rPr lang="nl-NL" sz="3600" dirty="0" smtClean="0"/>
              <a:t>			en diverse sportverenigingen uit Gieten</a:t>
            </a:r>
            <a:r>
              <a:rPr lang="nl-NL" sz="3600" dirty="0"/>
              <a:t/>
            </a:r>
            <a:br>
              <a:rPr lang="nl-NL" sz="3600" dirty="0"/>
            </a:br>
            <a:r>
              <a:rPr lang="nl-NL" sz="3600" dirty="0" smtClean="0"/>
              <a:t>			</a:t>
            </a:r>
            <a:br>
              <a:rPr lang="nl-NL" sz="3600" dirty="0" smtClean="0"/>
            </a:br>
            <a:r>
              <a:rPr lang="nl-NL" sz="3600" dirty="0"/>
              <a:t>	</a:t>
            </a:r>
            <a:r>
              <a:rPr lang="nl-NL" sz="3600" dirty="0" smtClean="0"/>
              <a:t>		Deelname is gratis!  Maar er kan een 					vrijwillige bijdrage voor Samenloop voor 				Hoop gegeven worden </a:t>
            </a:r>
            <a:br>
              <a:rPr lang="nl-NL" sz="3600" dirty="0" smtClean="0"/>
            </a:br>
            <a:r>
              <a:rPr lang="nl-NL" sz="2800" dirty="0" smtClean="0"/>
              <a:t>		</a:t>
            </a:r>
            <a:br>
              <a:rPr lang="nl-NL" sz="2800" dirty="0" smtClean="0"/>
            </a:b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b="1" dirty="0" smtClean="0">
                <a:solidFill>
                  <a:srgbClr val="6B196A"/>
                </a:solidFill>
                <a:latin typeface="Verdana" pitchFamily="34" charset="0"/>
              </a:rPr>
              <a:t/>
            </a:r>
            <a:br>
              <a:rPr lang="nl-NL" sz="2800" b="1" dirty="0" smtClean="0">
                <a:solidFill>
                  <a:srgbClr val="6B196A"/>
                </a:solidFill>
                <a:latin typeface="Verdana" pitchFamily="34" charset="0"/>
              </a:rPr>
            </a:br>
            <a:r>
              <a:rPr lang="nl-NL" sz="2600" dirty="0" smtClean="0">
                <a:solidFill>
                  <a:srgbClr val="6B196A"/>
                </a:solidFill>
                <a:latin typeface="Verdana" pitchFamily="34" charset="0"/>
              </a:rPr>
              <a:t> 						</a:t>
            </a:r>
            <a:endParaRPr lang="nl-NL" sz="2600" b="1" dirty="0" smtClean="0">
              <a:solidFill>
                <a:srgbClr val="CC006B"/>
              </a:solidFill>
              <a:latin typeface="Verdana" pitchFamily="34" charset="0"/>
            </a:endParaRPr>
          </a:p>
        </p:txBody>
      </p:sp>
      <p:pic>
        <p:nvPicPr>
          <p:cNvPr id="6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361869">
            <a:off x="8233196" y="1936593"/>
            <a:ext cx="2415611" cy="296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0</Words>
  <Application>Microsoft Office PowerPoint</Application>
  <PresentationFormat>Aangepast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    Sportkids                 Gieten 2017  Waar:  Sporthal de Goorns Gieten   Voor wie: Peuters (2-4 jaar) en de groepen 1 t/m 8  Wanneer:  Dinsdag 25 april, in de meivakantie  Wat:   Klimmen, touwzwaaien, tumblingbaan,      freerunnen, balsporten en nog veel meer!    Tijd:   Peuters met ouders     9.15 - 10.00 uur    Groep 1 t/m 4      10:15 - 11:30 uur    Groep 5 t/m 8   11:45 - 13:00 uur  Door wie:   Sportcombi’s van de gemeente Aa en Hunze    en diverse sportverenigingen uit Gieten        Deelname is gratis!  Maar er kan een      vrijwillige bijdrage voor Samenloop voor     Hoop gegeven worden                     </vt:lpstr>
    </vt:vector>
  </TitlesOfParts>
  <Company>In Ontwerp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Naschoolse sportactiviteit Waar  Gasselte  Dorpshuis de Trefkoel Voor wie  Groep 5–8 Wat  Free Running   Trampoline springen Wanneer      4, 11 en 18 februari Tijd       15.30–16.45 uur Door wie     &gt; SportCombi’s      van de gemeente Aa en Hunze  Deelname is gratis</dc:title>
  <dc:creator>Elzo</dc:creator>
  <cp:lastModifiedBy>Ensing, Nelleke</cp:lastModifiedBy>
  <cp:revision>77</cp:revision>
  <cp:lastPrinted>2017-03-29T09:52:53Z</cp:lastPrinted>
  <dcterms:created xsi:type="dcterms:W3CDTF">2011-02-11T11:43:36Z</dcterms:created>
  <dcterms:modified xsi:type="dcterms:W3CDTF">2017-03-29T09:54:57Z</dcterms:modified>
</cp:coreProperties>
</file>